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667cd5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667cd5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96064997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96064997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9667cd5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9667cd5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96064997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96064997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9667cd5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9667cd5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96064997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96064997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9667cd5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9667cd5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96064997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96064997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667cd5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9667cd5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96064997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96064997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9667cd5c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9667cd5c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96bf439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96bf439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6bf439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96bf439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96064997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96064997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96bf439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96bf439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96064997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9606499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96064997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96064997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96064997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96064997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vem branca em um céu escuro estrelado" id="54" name="Google Shape;54;p13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744575"/>
            <a:ext cx="8520600" cy="15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Segmentação e Identificação de Automóveis pelo método Self-adaptive Detection</a:t>
            </a:r>
            <a:endParaRPr sz="3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02725" y="3094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Pedro Augusto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Waliff Cordeiro</a:t>
            </a:r>
            <a:endParaRPr sz="1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58" name="Google Shape;58;p13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175" y="1135500"/>
            <a:ext cx="6649651" cy="369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Funções Morfológicas</a:t>
            </a:r>
            <a:endParaRPr sz="3600"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25" y="1332250"/>
            <a:ext cx="6509149" cy="35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862" y="1214425"/>
            <a:ext cx="6752275" cy="375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Background</a:t>
            </a:r>
            <a:endParaRPr sz="3600"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475" y="1234538"/>
            <a:ext cx="6709046" cy="368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988" y="1250151"/>
            <a:ext cx="6644023" cy="36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Foreground</a:t>
            </a:r>
            <a:endParaRPr sz="3600"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425" y="1265063"/>
            <a:ext cx="6645126" cy="36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775" y="1163613"/>
            <a:ext cx="6548450" cy="363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Self-adaptive Background</a:t>
            </a:r>
            <a:endParaRPr sz="3600"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288" y="1329075"/>
            <a:ext cx="6685424" cy="36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38" y="1182776"/>
            <a:ext cx="6917526" cy="38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Identificação de Automóveis</a:t>
            </a:r>
            <a:endParaRPr sz="3600"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464" y="1330900"/>
            <a:ext cx="6459075" cy="354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Roteiro da apresentação</a:t>
            </a:r>
            <a:endParaRPr sz="360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82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Objetivos e Desafios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Fluxograma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Diferença de Imagens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Canny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Funções Morfológicas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Background e Foreground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Self-adaptive background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Identificação de Automóveis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Melhorias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424" y="1147700"/>
            <a:ext cx="6917151" cy="38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Melhorias</a:t>
            </a:r>
            <a:endParaRPr sz="3600"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50" y="1269925"/>
            <a:ext cx="6619900" cy="37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22" y="1396375"/>
            <a:ext cx="6349551" cy="35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Gostou não, né?!</a:t>
            </a:r>
            <a:endParaRPr sz="3600"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Agradecemos a atenção de todos até o momento, agora iremos mostrar alguns vídeos do software em execução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65500" y="145325"/>
            <a:ext cx="4045200" cy="32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Obter o background com grande precisão, atualizar os frames em tempo real e identificar os automóveis</a:t>
            </a:r>
            <a:endParaRPr sz="2400"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939500" y="1065800"/>
            <a:ext cx="3837000" cy="3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Tratamento das bordas, velocidade nas operações pixel a pixel e diferenciar os tipos de automóvel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64" y="0"/>
            <a:ext cx="36366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806" y="0"/>
            <a:ext cx="37863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Diferença de Imagens   </a:t>
            </a:r>
            <a:r>
              <a:rPr lang="pt-BR" sz="1800"/>
              <a:t>(D</a:t>
            </a:r>
            <a:r>
              <a:rPr baseline="-25000" lang="pt-BR" sz="1800"/>
              <a:t>k</a:t>
            </a:r>
            <a:r>
              <a:rPr lang="pt-BR" sz="1800"/>
              <a:t>(x, y) = F</a:t>
            </a:r>
            <a:r>
              <a:rPr baseline="-25000" lang="pt-BR" sz="1800"/>
              <a:t>k</a:t>
            </a:r>
            <a:r>
              <a:rPr lang="pt-BR" sz="1800"/>
              <a:t> (x, y) − F</a:t>
            </a:r>
            <a:r>
              <a:rPr baseline="-25000" lang="pt-BR" sz="1800"/>
              <a:t>k−1</a:t>
            </a:r>
            <a:r>
              <a:rPr lang="pt-BR" sz="1800"/>
              <a:t> (x, y))</a:t>
            </a:r>
            <a:endParaRPr sz="1800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75" y="1683450"/>
            <a:ext cx="6152051" cy="33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5219950" y="787200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63" y="1223175"/>
            <a:ext cx="6596075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438" y="1117325"/>
            <a:ext cx="4891125" cy="32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Canny</a:t>
            </a:r>
            <a:endParaRPr sz="3600"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50" y="1179625"/>
            <a:ext cx="7022701" cy="38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